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60" r:id="rId6"/>
    <p:sldId id="261" r:id="rId7"/>
    <p:sldId id="262" r:id="rId8"/>
    <p:sldId id="270" r:id="rId9"/>
    <p:sldId id="272" r:id="rId10"/>
    <p:sldId id="267" r:id="rId11"/>
    <p:sldId id="271" r:id="rId12"/>
    <p:sldId id="273" r:id="rId13"/>
    <p:sldId id="274" r:id="rId14"/>
    <p:sldId id="276" r:id="rId15"/>
    <p:sldId id="277" r:id="rId16"/>
    <p:sldId id="278" r:id="rId17"/>
    <p:sldId id="279" r:id="rId18"/>
    <p:sldId id="275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26B32-EFDC-6845-9530-8204E6EFCAD4}" v="37" dt="2022-12-07T20:43:37.029"/>
    <p1510:client id="{D720B52A-C339-3B7E-784E-3EF512AF64E7}" v="53" dt="2022-12-07T20:53:15.942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56"/>
  </p:normalViewPr>
  <p:slideViewPr>
    <p:cSldViewPr snapToGrid="0">
      <p:cViewPr varScale="1">
        <p:scale>
          <a:sx n="107" d="100"/>
          <a:sy n="107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Dejah" userId="1f190916-2607-4918-8cd4-4eb6e75eada9" providerId="ADAL" clId="{1EF26B32-EFDC-6845-9530-8204E6EFCAD4}"/>
    <pc:docChg chg="undo custSel addSld delSld modSld sldOrd">
      <pc:chgData name="Smith, Dejah" userId="1f190916-2607-4918-8cd4-4eb6e75eada9" providerId="ADAL" clId="{1EF26B32-EFDC-6845-9530-8204E6EFCAD4}" dt="2022-12-07T20:43:37.028" v="1175" actId="478"/>
      <pc:docMkLst>
        <pc:docMk/>
      </pc:docMkLst>
      <pc:sldChg chg="modSp mod">
        <pc:chgData name="Smith, Dejah" userId="1f190916-2607-4918-8cd4-4eb6e75eada9" providerId="ADAL" clId="{1EF26B32-EFDC-6845-9530-8204E6EFCAD4}" dt="2022-12-07T20:22:23.406" v="1013" actId="20577"/>
        <pc:sldMkLst>
          <pc:docMk/>
          <pc:sldMk cId="1732698309" sldId="258"/>
        </pc:sldMkLst>
        <pc:spChg chg="mod">
          <ac:chgData name="Smith, Dejah" userId="1f190916-2607-4918-8cd4-4eb6e75eada9" providerId="ADAL" clId="{1EF26B32-EFDC-6845-9530-8204E6EFCAD4}" dt="2022-12-07T20:07:56.003" v="862" actId="20577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Smith, Dejah" userId="1f190916-2607-4918-8cd4-4eb6e75eada9" providerId="ADAL" clId="{1EF26B32-EFDC-6845-9530-8204E6EFCAD4}" dt="2022-12-07T20:22:23.406" v="1013" actId="20577"/>
          <ac:spMkLst>
            <pc:docMk/>
            <pc:sldMk cId="1732698309" sldId="258"/>
            <ac:spMk id="3" creationId="{00000000-0000-0000-0000-000000000000}"/>
          </ac:spMkLst>
        </pc:spChg>
      </pc:sldChg>
      <pc:sldChg chg="addSp delSp modSp mod modClrScheme chgLayout">
        <pc:chgData name="Smith, Dejah" userId="1f190916-2607-4918-8cd4-4eb6e75eada9" providerId="ADAL" clId="{1EF26B32-EFDC-6845-9530-8204E6EFCAD4}" dt="2022-12-07T20:29:00.277" v="1066" actId="122"/>
        <pc:sldMkLst>
          <pc:docMk/>
          <pc:sldMk cId="1440355687" sldId="260"/>
        </pc:sldMkLst>
        <pc:spChg chg="add del mod">
          <ac:chgData name="Smith, Dejah" userId="1f190916-2607-4918-8cd4-4eb6e75eada9" providerId="ADAL" clId="{1EF26B32-EFDC-6845-9530-8204E6EFCAD4}" dt="2022-12-07T20:09:50.156" v="893" actId="478"/>
          <ac:spMkLst>
            <pc:docMk/>
            <pc:sldMk cId="1440355687" sldId="260"/>
            <ac:spMk id="3" creationId="{4798E167-CF34-8805-EB04-77D32ECAF779}"/>
          </ac:spMkLst>
        </pc:spChg>
        <pc:spChg chg="mod">
          <ac:chgData name="Smith, Dejah" userId="1f190916-2607-4918-8cd4-4eb6e75eada9" providerId="ADAL" clId="{1EF26B32-EFDC-6845-9530-8204E6EFCAD4}" dt="2022-12-07T20:29:00.277" v="1066" actId="122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Smith, Dejah" userId="1f190916-2607-4918-8cd4-4eb6e75eada9" providerId="ADAL" clId="{1EF26B32-EFDC-6845-9530-8204E6EFCAD4}" dt="2022-12-07T20:28:47.723" v="1065" actId="255"/>
          <ac:spMkLst>
            <pc:docMk/>
            <pc:sldMk cId="1440355687" sldId="260"/>
            <ac:spMk id="14" creationId="{00000000-0000-0000-0000-000000000000}"/>
          </ac:spMkLst>
        </pc:spChg>
        <pc:picChg chg="add mod">
          <ac:chgData name="Smith, Dejah" userId="1f190916-2607-4918-8cd4-4eb6e75eada9" providerId="ADAL" clId="{1EF26B32-EFDC-6845-9530-8204E6EFCAD4}" dt="2022-12-07T20:14:22.045" v="898" actId="1076"/>
          <ac:picMkLst>
            <pc:docMk/>
            <pc:sldMk cId="1440355687" sldId="260"/>
            <ac:picMk id="1026" creationId="{92B79339-6A26-E7C9-EE06-2BA621CD098F}"/>
          </ac:picMkLst>
        </pc:picChg>
      </pc:sldChg>
      <pc:sldChg chg="addSp delSp modSp mod">
        <pc:chgData name="Smith, Dejah" userId="1f190916-2607-4918-8cd4-4eb6e75eada9" providerId="ADAL" clId="{1EF26B32-EFDC-6845-9530-8204E6EFCAD4}" dt="2022-12-07T20:43:37.028" v="1175" actId="478"/>
        <pc:sldMkLst>
          <pc:docMk/>
          <pc:sldMk cId="1848256825" sldId="261"/>
        </pc:sldMkLst>
        <pc:spChg chg="mod">
          <ac:chgData name="Smith, Dejah" userId="1f190916-2607-4918-8cd4-4eb6e75eada9" providerId="ADAL" clId="{1EF26B32-EFDC-6845-9530-8204E6EFCAD4}" dt="2022-12-07T20:29:07.724" v="1067" actId="122"/>
          <ac:spMkLst>
            <pc:docMk/>
            <pc:sldMk cId="1848256825" sldId="261"/>
            <ac:spMk id="2" creationId="{00000000-0000-0000-0000-000000000000}"/>
          </ac:spMkLst>
        </pc:spChg>
        <pc:spChg chg="mod">
          <ac:chgData name="Smith, Dejah" userId="1f190916-2607-4918-8cd4-4eb6e75eada9" providerId="ADAL" clId="{1EF26B32-EFDC-6845-9530-8204E6EFCAD4}" dt="2022-12-07T20:42:06.045" v="1170" actId="20577"/>
          <ac:spMkLst>
            <pc:docMk/>
            <pc:sldMk cId="1848256825" sldId="261"/>
            <ac:spMk id="5" creationId="{B1D967C6-0559-E05B-755C-C69E05F00B9E}"/>
          </ac:spMkLst>
        </pc:spChg>
        <pc:spChg chg="mod">
          <ac:chgData name="Smith, Dejah" userId="1f190916-2607-4918-8cd4-4eb6e75eada9" providerId="ADAL" clId="{1EF26B32-EFDC-6845-9530-8204E6EFCAD4}" dt="2022-12-07T20:32:02.351" v="1116" actId="5793"/>
          <ac:spMkLst>
            <pc:docMk/>
            <pc:sldMk cId="1848256825" sldId="261"/>
            <ac:spMk id="6" creationId="{3A39EF13-05FB-3971-D508-92FE9103D1CC}"/>
          </ac:spMkLst>
        </pc:spChg>
        <pc:picChg chg="add del mod">
          <ac:chgData name="Smith, Dejah" userId="1f190916-2607-4918-8cd4-4eb6e75eada9" providerId="ADAL" clId="{1EF26B32-EFDC-6845-9530-8204E6EFCAD4}" dt="2022-12-07T20:43:37.028" v="1175" actId="478"/>
          <ac:picMkLst>
            <pc:docMk/>
            <pc:sldMk cId="1848256825" sldId="261"/>
            <ac:picMk id="2050" creationId="{4B51686D-630C-5720-FA92-18A3589B5CD6}"/>
          </ac:picMkLst>
        </pc:picChg>
      </pc:sldChg>
      <pc:sldChg chg="addSp modSp mod">
        <pc:chgData name="Smith, Dejah" userId="1f190916-2607-4918-8cd4-4eb6e75eada9" providerId="ADAL" clId="{1EF26B32-EFDC-6845-9530-8204E6EFCAD4}" dt="2022-12-07T20:24:26.114" v="1026" actId="2711"/>
        <pc:sldMkLst>
          <pc:docMk/>
          <pc:sldMk cId="880705590" sldId="262"/>
        </pc:sldMkLst>
        <pc:spChg chg="mod">
          <ac:chgData name="Smith, Dejah" userId="1f190916-2607-4918-8cd4-4eb6e75eada9" providerId="ADAL" clId="{1EF26B32-EFDC-6845-9530-8204E6EFCAD4}" dt="2022-12-07T20:24:20.243" v="1025" actId="2711"/>
          <ac:spMkLst>
            <pc:docMk/>
            <pc:sldMk cId="880705590" sldId="262"/>
            <ac:spMk id="2" creationId="{00000000-0000-0000-0000-000000000000}"/>
          </ac:spMkLst>
        </pc:spChg>
        <pc:spChg chg="mod">
          <ac:chgData name="Smith, Dejah" userId="1f190916-2607-4918-8cd4-4eb6e75eada9" providerId="ADAL" clId="{1EF26B32-EFDC-6845-9530-8204E6EFCAD4}" dt="2022-12-07T20:24:26.114" v="1026" actId="2711"/>
          <ac:spMkLst>
            <pc:docMk/>
            <pc:sldMk cId="880705590" sldId="262"/>
            <ac:spMk id="3" creationId="{00000000-0000-0000-0000-000000000000}"/>
          </ac:spMkLst>
        </pc:spChg>
        <pc:spChg chg="add mod">
          <ac:chgData name="Smith, Dejah" userId="1f190916-2607-4918-8cd4-4eb6e75eada9" providerId="ADAL" clId="{1EF26B32-EFDC-6845-9530-8204E6EFCAD4}" dt="2022-12-07T20:21:22.398" v="965" actId="20577"/>
          <ac:spMkLst>
            <pc:docMk/>
            <pc:sldMk cId="880705590" sldId="262"/>
            <ac:spMk id="8" creationId="{CDA02B1C-ABFE-3C73-AA42-16129B6718C0}"/>
          </ac:spMkLst>
        </pc:spChg>
      </pc:sldChg>
      <pc:sldChg chg="modSp del mod modClrScheme chgLayout">
        <pc:chgData name="Smith, Dejah" userId="1f190916-2607-4918-8cd4-4eb6e75eada9" providerId="ADAL" clId="{1EF26B32-EFDC-6845-9530-8204E6EFCAD4}" dt="2022-12-07T19:48:53.773" v="325" actId="2696"/>
        <pc:sldMkLst>
          <pc:docMk/>
          <pc:sldMk cId="2249699226" sldId="263"/>
        </pc:sldMkLst>
        <pc:spChg chg="mod ord">
          <ac:chgData name="Smith, Dejah" userId="1f190916-2607-4918-8cd4-4eb6e75eada9" providerId="ADAL" clId="{1EF26B32-EFDC-6845-9530-8204E6EFCAD4}" dt="2022-12-07T19:42:21.582" v="189" actId="700"/>
          <ac:spMkLst>
            <pc:docMk/>
            <pc:sldMk cId="2249699226" sldId="263"/>
            <ac:spMk id="2" creationId="{00000000-0000-0000-0000-000000000000}"/>
          </ac:spMkLst>
        </pc:spChg>
        <pc:graphicFrameChg chg="mod ord">
          <ac:chgData name="Smith, Dejah" userId="1f190916-2607-4918-8cd4-4eb6e75eada9" providerId="ADAL" clId="{1EF26B32-EFDC-6845-9530-8204E6EFCAD4}" dt="2022-12-07T19:42:21.582" v="189" actId="700"/>
          <ac:graphicFrameMkLst>
            <pc:docMk/>
            <pc:sldMk cId="2249699226" sldId="263"/>
            <ac:graphicFrameMk id="8" creationId="{00000000-0000-0000-0000-000000000000}"/>
          </ac:graphicFrameMkLst>
        </pc:graphicFrameChg>
      </pc:sldChg>
      <pc:sldChg chg="del">
        <pc:chgData name="Smith, Dejah" userId="1f190916-2607-4918-8cd4-4eb6e75eada9" providerId="ADAL" clId="{1EF26B32-EFDC-6845-9530-8204E6EFCAD4}" dt="2022-12-07T19:48:53.239" v="324" actId="2696"/>
        <pc:sldMkLst>
          <pc:docMk/>
          <pc:sldMk cId="3240797513" sldId="264"/>
        </pc:sldMkLst>
      </pc:sldChg>
      <pc:sldChg chg="del ord">
        <pc:chgData name="Smith, Dejah" userId="1f190916-2607-4918-8cd4-4eb6e75eada9" providerId="ADAL" clId="{1EF26B32-EFDC-6845-9530-8204E6EFCAD4}" dt="2022-12-07T19:48:54.786" v="326" actId="2696"/>
        <pc:sldMkLst>
          <pc:docMk/>
          <pc:sldMk cId="888304381" sldId="265"/>
        </pc:sldMkLst>
      </pc:sldChg>
      <pc:sldChg chg="modSp del mod ord">
        <pc:chgData name="Smith, Dejah" userId="1f190916-2607-4918-8cd4-4eb6e75eada9" providerId="ADAL" clId="{1EF26B32-EFDC-6845-9530-8204E6EFCAD4}" dt="2022-12-07T19:48:56.084" v="327" actId="2696"/>
        <pc:sldMkLst>
          <pc:docMk/>
          <pc:sldMk cId="2902466307" sldId="266"/>
        </pc:sldMkLst>
        <pc:spChg chg="mod">
          <ac:chgData name="Smith, Dejah" userId="1f190916-2607-4918-8cd4-4eb6e75eada9" providerId="ADAL" clId="{1EF26B32-EFDC-6845-9530-8204E6EFCAD4}" dt="2022-12-07T19:48:44.691" v="321" actId="20577"/>
          <ac:spMkLst>
            <pc:docMk/>
            <pc:sldMk cId="2902466307" sldId="266"/>
            <ac:spMk id="2" creationId="{00000000-0000-0000-0000-000000000000}"/>
          </ac:spMkLst>
        </pc:spChg>
      </pc:sldChg>
      <pc:sldChg chg="addSp modSp mod ord modClrScheme chgLayout">
        <pc:chgData name="Smith, Dejah" userId="1f190916-2607-4918-8cd4-4eb6e75eada9" providerId="ADAL" clId="{1EF26B32-EFDC-6845-9530-8204E6EFCAD4}" dt="2022-12-07T20:38:23.075" v="1151"/>
        <pc:sldMkLst>
          <pc:docMk/>
          <pc:sldMk cId="3350644395" sldId="267"/>
        </pc:sldMkLst>
        <pc:spChg chg="add mod">
          <ac:chgData name="Smith, Dejah" userId="1f190916-2607-4918-8cd4-4eb6e75eada9" providerId="ADAL" clId="{1EF26B32-EFDC-6845-9530-8204E6EFCAD4}" dt="2022-12-07T20:38:23.075" v="1151"/>
          <ac:spMkLst>
            <pc:docMk/>
            <pc:sldMk cId="3350644395" sldId="267"/>
            <ac:spMk id="8" creationId="{9A113F2D-85BE-6CD3-E4CD-E62C04C7CD18}"/>
          </ac:spMkLst>
        </pc:spChg>
        <pc:picChg chg="add mod">
          <ac:chgData name="Smith, Dejah" userId="1f190916-2607-4918-8cd4-4eb6e75eada9" providerId="ADAL" clId="{1EF26B32-EFDC-6845-9530-8204E6EFCAD4}" dt="2022-12-07T20:33:31.298" v="1118" actId="1076"/>
          <ac:picMkLst>
            <pc:docMk/>
            <pc:sldMk cId="3350644395" sldId="267"/>
            <ac:picMk id="3" creationId="{E3B80466-E743-24AB-1736-3174A6DE3D33}"/>
          </ac:picMkLst>
        </pc:picChg>
      </pc:sldChg>
      <pc:sldChg chg="del">
        <pc:chgData name="Smith, Dejah" userId="1f190916-2607-4918-8cd4-4eb6e75eada9" providerId="ADAL" clId="{1EF26B32-EFDC-6845-9530-8204E6EFCAD4}" dt="2022-12-07T19:48:52.930" v="323" actId="2696"/>
        <pc:sldMkLst>
          <pc:docMk/>
          <pc:sldMk cId="1457430339" sldId="268"/>
        </pc:sldMkLst>
      </pc:sldChg>
      <pc:sldChg chg="del">
        <pc:chgData name="Smith, Dejah" userId="1f190916-2607-4918-8cd4-4eb6e75eada9" providerId="ADAL" clId="{1EF26B32-EFDC-6845-9530-8204E6EFCAD4}" dt="2022-12-07T19:48:52.801" v="322" actId="2696"/>
        <pc:sldMkLst>
          <pc:docMk/>
          <pc:sldMk cId="3734198996" sldId="269"/>
        </pc:sldMkLst>
      </pc:sldChg>
      <pc:sldChg chg="addSp delSp modSp add mod">
        <pc:chgData name="Smith, Dejah" userId="1f190916-2607-4918-8cd4-4eb6e75eada9" providerId="ADAL" clId="{1EF26B32-EFDC-6845-9530-8204E6EFCAD4}" dt="2022-12-07T20:40:47.536" v="1162" actId="1076"/>
        <pc:sldMkLst>
          <pc:docMk/>
          <pc:sldMk cId="554868303" sldId="270"/>
        </pc:sldMkLst>
        <pc:spChg chg="mod">
          <ac:chgData name="Smith, Dejah" userId="1f190916-2607-4918-8cd4-4eb6e75eada9" providerId="ADAL" clId="{1EF26B32-EFDC-6845-9530-8204E6EFCAD4}" dt="2022-12-07T20:24:33.324" v="1027" actId="2711"/>
          <ac:spMkLst>
            <pc:docMk/>
            <pc:sldMk cId="554868303" sldId="270"/>
            <ac:spMk id="2" creationId="{00000000-0000-0000-0000-000000000000}"/>
          </ac:spMkLst>
        </pc:spChg>
        <pc:spChg chg="mod ord">
          <ac:chgData name="Smith, Dejah" userId="1f190916-2607-4918-8cd4-4eb6e75eada9" providerId="ADAL" clId="{1EF26B32-EFDC-6845-9530-8204E6EFCAD4}" dt="2022-12-07T20:24:39.375" v="1028" actId="2711"/>
          <ac:spMkLst>
            <pc:docMk/>
            <pc:sldMk cId="554868303" sldId="270"/>
            <ac:spMk id="3" creationId="{00000000-0000-0000-0000-000000000000}"/>
          </ac:spMkLst>
        </pc:spChg>
        <pc:spChg chg="add mod">
          <ac:chgData name="Smith, Dejah" userId="1f190916-2607-4918-8cd4-4eb6e75eada9" providerId="ADAL" clId="{1EF26B32-EFDC-6845-9530-8204E6EFCAD4}" dt="2022-12-07T20:40:47.536" v="1162" actId="1076"/>
          <ac:spMkLst>
            <pc:docMk/>
            <pc:sldMk cId="554868303" sldId="270"/>
            <ac:spMk id="6" creationId="{E5FFFDB1-67CA-DCF7-81EA-30A9DA50E210}"/>
          </ac:spMkLst>
        </pc:spChg>
        <pc:spChg chg="add mod">
          <ac:chgData name="Smith, Dejah" userId="1f190916-2607-4918-8cd4-4eb6e75eada9" providerId="ADAL" clId="{1EF26B32-EFDC-6845-9530-8204E6EFCAD4}" dt="2022-12-07T20:40:42.390" v="1161" actId="1076"/>
          <ac:spMkLst>
            <pc:docMk/>
            <pc:sldMk cId="554868303" sldId="270"/>
            <ac:spMk id="8" creationId="{D5A02E62-14CB-BCDA-B3C4-C1E28A8BBFF2}"/>
          </ac:spMkLst>
        </pc:spChg>
        <pc:picChg chg="add mod">
          <ac:chgData name="Smith, Dejah" userId="1f190916-2607-4918-8cd4-4eb6e75eada9" providerId="ADAL" clId="{1EF26B32-EFDC-6845-9530-8204E6EFCAD4}" dt="2022-12-07T20:40:16.167" v="1152" actId="14100"/>
          <ac:picMkLst>
            <pc:docMk/>
            <pc:sldMk cId="554868303" sldId="270"/>
            <ac:picMk id="5" creationId="{F0FDFECF-B458-0530-E34F-E32CC62F6296}"/>
          </ac:picMkLst>
        </pc:picChg>
        <pc:picChg chg="del">
          <ac:chgData name="Smith, Dejah" userId="1f190916-2607-4918-8cd4-4eb6e75eada9" providerId="ADAL" clId="{1EF26B32-EFDC-6845-9530-8204E6EFCAD4}" dt="2022-12-07T19:41:02.165" v="175" actId="478"/>
          <ac:picMkLst>
            <pc:docMk/>
            <pc:sldMk cId="554868303" sldId="270"/>
            <ac:picMk id="7" creationId="{973EFE95-974A-4377-FD8A-13405D218A4F}"/>
          </ac:picMkLst>
        </pc:picChg>
      </pc:sldChg>
      <pc:sldChg chg="addSp delSp modSp add mod">
        <pc:chgData name="Smith, Dejah" userId="1f190916-2607-4918-8cd4-4eb6e75eada9" providerId="ADAL" clId="{1EF26B32-EFDC-6845-9530-8204E6EFCAD4}" dt="2022-12-07T20:38:14.757" v="1150" actId="20577"/>
        <pc:sldMkLst>
          <pc:docMk/>
          <pc:sldMk cId="3171692686" sldId="271"/>
        </pc:sldMkLst>
        <pc:spChg chg="mod">
          <ac:chgData name="Smith, Dejah" userId="1f190916-2607-4918-8cd4-4eb6e75eada9" providerId="ADAL" clId="{1EF26B32-EFDC-6845-9530-8204E6EFCAD4}" dt="2022-12-07T20:38:14.757" v="1150" actId="20577"/>
          <ac:spMkLst>
            <pc:docMk/>
            <pc:sldMk cId="3171692686" sldId="271"/>
            <ac:spMk id="8" creationId="{9A113F2D-85BE-6CD3-E4CD-E62C04C7CD18}"/>
          </ac:spMkLst>
        </pc:spChg>
        <pc:picChg chg="del">
          <ac:chgData name="Smith, Dejah" userId="1f190916-2607-4918-8cd4-4eb6e75eada9" providerId="ADAL" clId="{1EF26B32-EFDC-6845-9530-8204E6EFCAD4}" dt="2022-12-07T19:44:08.548" v="238" actId="478"/>
          <ac:picMkLst>
            <pc:docMk/>
            <pc:sldMk cId="3171692686" sldId="271"/>
            <ac:picMk id="3" creationId="{E3B80466-E743-24AB-1736-3174A6DE3D33}"/>
          </ac:picMkLst>
        </pc:picChg>
        <pc:picChg chg="add del mod">
          <ac:chgData name="Smith, Dejah" userId="1f190916-2607-4918-8cd4-4eb6e75eada9" providerId="ADAL" clId="{1EF26B32-EFDC-6845-9530-8204E6EFCAD4}" dt="2022-12-07T20:36:01.578" v="1125" actId="478"/>
          <ac:picMkLst>
            <pc:docMk/>
            <pc:sldMk cId="3171692686" sldId="271"/>
            <ac:picMk id="4" creationId="{B8F0D770-62DE-4353-83BC-3C980B63906D}"/>
          </ac:picMkLst>
        </pc:picChg>
        <pc:picChg chg="add mod">
          <ac:chgData name="Smith, Dejah" userId="1f190916-2607-4918-8cd4-4eb6e75eada9" providerId="ADAL" clId="{1EF26B32-EFDC-6845-9530-8204E6EFCAD4}" dt="2022-12-07T20:36:13.032" v="1132" actId="1076"/>
          <ac:picMkLst>
            <pc:docMk/>
            <pc:sldMk cId="3171692686" sldId="271"/>
            <ac:picMk id="6" creationId="{1C6680D6-C339-31A6-E22D-6242DBE4395B}"/>
          </ac:picMkLst>
        </pc:picChg>
      </pc:sldChg>
      <pc:sldChg chg="modSp new mod ord">
        <pc:chgData name="Smith, Dejah" userId="1f190916-2607-4918-8cd4-4eb6e75eada9" providerId="ADAL" clId="{1EF26B32-EFDC-6845-9530-8204E6EFCAD4}" dt="2022-12-07T20:24:53.017" v="1030" actId="2711"/>
        <pc:sldMkLst>
          <pc:docMk/>
          <pc:sldMk cId="3626360508" sldId="272"/>
        </pc:sldMkLst>
        <pc:spChg chg="mod">
          <ac:chgData name="Smith, Dejah" userId="1f190916-2607-4918-8cd4-4eb6e75eada9" providerId="ADAL" clId="{1EF26B32-EFDC-6845-9530-8204E6EFCAD4}" dt="2022-12-07T20:24:47.410" v="1029" actId="2711"/>
          <ac:spMkLst>
            <pc:docMk/>
            <pc:sldMk cId="3626360508" sldId="272"/>
            <ac:spMk id="2" creationId="{D01D8097-0B83-C05C-FAF5-973340EF8CB2}"/>
          </ac:spMkLst>
        </pc:spChg>
        <pc:spChg chg="mod">
          <ac:chgData name="Smith, Dejah" userId="1f190916-2607-4918-8cd4-4eb6e75eada9" providerId="ADAL" clId="{1EF26B32-EFDC-6845-9530-8204E6EFCAD4}" dt="2022-12-07T20:24:53.017" v="1030" actId="2711"/>
          <ac:spMkLst>
            <pc:docMk/>
            <pc:sldMk cId="3626360508" sldId="272"/>
            <ac:spMk id="3" creationId="{C1B2FD99-DD6A-DA08-711A-4B1AEDA9EDA5}"/>
          </ac:spMkLst>
        </pc:spChg>
      </pc:sldChg>
      <pc:sldChg chg="addSp delSp modSp new mod modNotesTx">
        <pc:chgData name="Smith, Dejah" userId="1f190916-2607-4918-8cd4-4eb6e75eada9" providerId="ADAL" clId="{1EF26B32-EFDC-6845-9530-8204E6EFCAD4}" dt="2022-12-07T20:25:20.609" v="1033" actId="2711"/>
        <pc:sldMkLst>
          <pc:docMk/>
          <pc:sldMk cId="1175079303" sldId="273"/>
        </pc:sldMkLst>
        <pc:spChg chg="mod">
          <ac:chgData name="Smith, Dejah" userId="1f190916-2607-4918-8cd4-4eb6e75eada9" providerId="ADAL" clId="{1EF26B32-EFDC-6845-9530-8204E6EFCAD4}" dt="2022-12-07T20:25:20.609" v="1033" actId="2711"/>
          <ac:spMkLst>
            <pc:docMk/>
            <pc:sldMk cId="1175079303" sldId="273"/>
            <ac:spMk id="2" creationId="{F4C2298B-DA3C-96BF-0028-84E48EC2BED2}"/>
          </ac:spMkLst>
        </pc:spChg>
        <pc:spChg chg="del">
          <ac:chgData name="Smith, Dejah" userId="1f190916-2607-4918-8cd4-4eb6e75eada9" providerId="ADAL" clId="{1EF26B32-EFDC-6845-9530-8204E6EFCAD4}" dt="2022-12-07T19:50:42.792" v="355"/>
          <ac:spMkLst>
            <pc:docMk/>
            <pc:sldMk cId="1175079303" sldId="273"/>
            <ac:spMk id="3" creationId="{0BF0744C-9D0A-412B-70D5-6E98AEB8093F}"/>
          </ac:spMkLst>
        </pc:spChg>
        <pc:picChg chg="add mod">
          <ac:chgData name="Smith, Dejah" userId="1f190916-2607-4918-8cd4-4eb6e75eada9" providerId="ADAL" clId="{1EF26B32-EFDC-6845-9530-8204E6EFCAD4}" dt="2022-12-07T19:51:09.252" v="364" actId="14100"/>
          <ac:picMkLst>
            <pc:docMk/>
            <pc:sldMk cId="1175079303" sldId="273"/>
            <ac:picMk id="5" creationId="{C480348A-69B8-1997-0C8C-79F2129C86D9}"/>
          </ac:picMkLst>
        </pc:picChg>
      </pc:sldChg>
      <pc:sldChg chg="modSp new mod">
        <pc:chgData name="Smith, Dejah" userId="1f190916-2607-4918-8cd4-4eb6e75eada9" providerId="ADAL" clId="{1EF26B32-EFDC-6845-9530-8204E6EFCAD4}" dt="2022-12-07T20:26:08.245" v="1048" actId="20577"/>
        <pc:sldMkLst>
          <pc:docMk/>
          <pc:sldMk cId="1467743591" sldId="274"/>
        </pc:sldMkLst>
        <pc:spChg chg="mod">
          <ac:chgData name="Smith, Dejah" userId="1f190916-2607-4918-8cd4-4eb6e75eada9" providerId="ADAL" clId="{1EF26B32-EFDC-6845-9530-8204E6EFCAD4}" dt="2022-12-07T20:25:37.368" v="1035" actId="255"/>
          <ac:spMkLst>
            <pc:docMk/>
            <pc:sldMk cId="1467743591" sldId="274"/>
            <ac:spMk id="2" creationId="{152C35C8-41BA-82EF-BD5A-5AAF0FF55555}"/>
          </ac:spMkLst>
        </pc:spChg>
        <pc:spChg chg="mod">
          <ac:chgData name="Smith, Dejah" userId="1f190916-2607-4918-8cd4-4eb6e75eada9" providerId="ADAL" clId="{1EF26B32-EFDC-6845-9530-8204E6EFCAD4}" dt="2022-12-07T20:26:08.245" v="1048" actId="20577"/>
          <ac:spMkLst>
            <pc:docMk/>
            <pc:sldMk cId="1467743591" sldId="274"/>
            <ac:spMk id="3" creationId="{31D50A41-6A24-0DE4-F929-4462B5E1B124}"/>
          </ac:spMkLst>
        </pc:spChg>
      </pc:sldChg>
      <pc:sldChg chg="addSp delSp modSp new mod">
        <pc:chgData name="Smith, Dejah" userId="1f190916-2607-4918-8cd4-4eb6e75eada9" providerId="ADAL" clId="{1EF26B32-EFDC-6845-9530-8204E6EFCAD4}" dt="2022-12-07T20:41:36.058" v="1167" actId="255"/>
        <pc:sldMkLst>
          <pc:docMk/>
          <pc:sldMk cId="2903816287" sldId="275"/>
        </pc:sldMkLst>
        <pc:spChg chg="mod">
          <ac:chgData name="Smith, Dejah" userId="1f190916-2607-4918-8cd4-4eb6e75eada9" providerId="ADAL" clId="{1EF26B32-EFDC-6845-9530-8204E6EFCAD4}" dt="2022-12-07T20:41:11.957" v="1164" actId="122"/>
          <ac:spMkLst>
            <pc:docMk/>
            <pc:sldMk cId="2903816287" sldId="275"/>
            <ac:spMk id="2" creationId="{70D54731-25D2-339F-CFA8-6218CFFFBCB7}"/>
          </ac:spMkLst>
        </pc:spChg>
        <pc:spChg chg="mod">
          <ac:chgData name="Smith, Dejah" userId="1f190916-2607-4918-8cd4-4eb6e75eada9" providerId="ADAL" clId="{1EF26B32-EFDC-6845-9530-8204E6EFCAD4}" dt="2022-12-07T20:41:36.058" v="1167" actId="255"/>
          <ac:spMkLst>
            <pc:docMk/>
            <pc:sldMk cId="2903816287" sldId="275"/>
            <ac:spMk id="3" creationId="{EFBB0558-AB80-5A76-E061-C618D18C3AE7}"/>
          </ac:spMkLst>
        </pc:spChg>
        <pc:spChg chg="add del">
          <ac:chgData name="Smith, Dejah" userId="1f190916-2607-4918-8cd4-4eb6e75eada9" providerId="ADAL" clId="{1EF26B32-EFDC-6845-9530-8204E6EFCAD4}" dt="2022-12-07T20:05:06.309" v="725" actId="22"/>
          <ac:spMkLst>
            <pc:docMk/>
            <pc:sldMk cId="2903816287" sldId="275"/>
            <ac:spMk id="5" creationId="{0CD5C6C3-A606-86CC-57A4-923D78199DC8}"/>
          </ac:spMkLst>
        </pc:spChg>
      </pc:sldChg>
      <pc:sldChg chg="addSp modSp add mod ord chgLayout">
        <pc:chgData name="Smith, Dejah" userId="1f190916-2607-4918-8cd4-4eb6e75eada9" providerId="ADAL" clId="{1EF26B32-EFDC-6845-9530-8204E6EFCAD4}" dt="2022-12-07T20:27:21.804" v="1057" actId="122"/>
        <pc:sldMkLst>
          <pc:docMk/>
          <pc:sldMk cId="1031150680" sldId="276"/>
        </pc:sldMkLst>
        <pc:spChg chg="mod ord">
          <ac:chgData name="Smith, Dejah" userId="1f190916-2607-4918-8cd4-4eb6e75eada9" providerId="ADAL" clId="{1EF26B32-EFDC-6845-9530-8204E6EFCAD4}" dt="2022-12-07T20:26:29.878" v="1049" actId="2711"/>
          <ac:spMkLst>
            <pc:docMk/>
            <pc:sldMk cId="1031150680" sldId="276"/>
            <ac:spMk id="2" creationId="{F4C2298B-DA3C-96BF-0028-84E48EC2BED2}"/>
          </ac:spMkLst>
        </pc:spChg>
        <pc:spChg chg="add mod">
          <ac:chgData name="Smith, Dejah" userId="1f190916-2607-4918-8cd4-4eb6e75eada9" providerId="ADAL" clId="{1EF26B32-EFDC-6845-9530-8204E6EFCAD4}" dt="2022-12-07T20:27:21.804" v="1057" actId="122"/>
          <ac:spMkLst>
            <pc:docMk/>
            <pc:sldMk cId="1031150680" sldId="276"/>
            <ac:spMk id="3" creationId="{2EE3F9D8-DB21-5A88-72EC-B842DF20E49A}"/>
          </ac:spMkLst>
        </pc:spChg>
        <pc:picChg chg="mod ord modCrop">
          <ac:chgData name="Smith, Dejah" userId="1f190916-2607-4918-8cd4-4eb6e75eada9" providerId="ADAL" clId="{1EF26B32-EFDC-6845-9530-8204E6EFCAD4}" dt="2022-12-07T19:56:46.794" v="554" actId="14100"/>
          <ac:picMkLst>
            <pc:docMk/>
            <pc:sldMk cId="1031150680" sldId="276"/>
            <ac:picMk id="5" creationId="{C480348A-69B8-1997-0C8C-79F2129C86D9}"/>
          </ac:picMkLst>
        </pc:picChg>
      </pc:sldChg>
      <pc:sldChg chg="addSp delSp modSp add mod ord">
        <pc:chgData name="Smith, Dejah" userId="1f190916-2607-4918-8cd4-4eb6e75eada9" providerId="ADAL" clId="{1EF26B32-EFDC-6845-9530-8204E6EFCAD4}" dt="2022-12-07T20:27:15.798" v="1056" actId="122"/>
        <pc:sldMkLst>
          <pc:docMk/>
          <pc:sldMk cId="2843059315" sldId="277"/>
        </pc:sldMkLst>
        <pc:spChg chg="mod">
          <ac:chgData name="Smith, Dejah" userId="1f190916-2607-4918-8cd4-4eb6e75eada9" providerId="ADAL" clId="{1EF26B32-EFDC-6845-9530-8204E6EFCAD4}" dt="2022-12-07T20:26:53.111" v="1052" actId="2711"/>
          <ac:spMkLst>
            <pc:docMk/>
            <pc:sldMk cId="2843059315" sldId="277"/>
            <ac:spMk id="2" creationId="{F4C2298B-DA3C-96BF-0028-84E48EC2BED2}"/>
          </ac:spMkLst>
        </pc:spChg>
        <pc:spChg chg="add mod">
          <ac:chgData name="Smith, Dejah" userId="1f190916-2607-4918-8cd4-4eb6e75eada9" providerId="ADAL" clId="{1EF26B32-EFDC-6845-9530-8204E6EFCAD4}" dt="2022-12-07T20:27:15.798" v="1056" actId="122"/>
          <ac:spMkLst>
            <pc:docMk/>
            <pc:sldMk cId="2843059315" sldId="277"/>
            <ac:spMk id="4" creationId="{318A19DE-510E-C79E-9BDE-00B2A285B910}"/>
          </ac:spMkLst>
        </pc:spChg>
        <pc:spChg chg="add del mod">
          <ac:chgData name="Smith, Dejah" userId="1f190916-2607-4918-8cd4-4eb6e75eada9" providerId="ADAL" clId="{1EF26B32-EFDC-6845-9530-8204E6EFCAD4}" dt="2022-12-07T19:59:44.143" v="591"/>
          <ac:spMkLst>
            <pc:docMk/>
            <pc:sldMk cId="2843059315" sldId="277"/>
            <ac:spMk id="6" creationId="{A0A02F2E-53DB-6BC5-7F53-D6AA53275E3E}"/>
          </ac:spMkLst>
        </pc:spChg>
        <pc:picChg chg="add mod modCrop">
          <ac:chgData name="Smith, Dejah" userId="1f190916-2607-4918-8cd4-4eb6e75eada9" providerId="ADAL" clId="{1EF26B32-EFDC-6845-9530-8204E6EFCAD4}" dt="2022-12-07T19:58:48.759" v="569" actId="1076"/>
          <ac:picMkLst>
            <pc:docMk/>
            <pc:sldMk cId="2843059315" sldId="277"/>
            <ac:picMk id="3" creationId="{949C851D-6496-426D-492B-FEF3E8D2CDCF}"/>
          </ac:picMkLst>
        </pc:picChg>
        <pc:picChg chg="mod modCrop">
          <ac:chgData name="Smith, Dejah" userId="1f190916-2607-4918-8cd4-4eb6e75eada9" providerId="ADAL" clId="{1EF26B32-EFDC-6845-9530-8204E6EFCAD4}" dt="2022-12-07T19:58:58.845" v="572" actId="14100"/>
          <ac:picMkLst>
            <pc:docMk/>
            <pc:sldMk cId="2843059315" sldId="277"/>
            <ac:picMk id="5" creationId="{C480348A-69B8-1997-0C8C-79F2129C86D9}"/>
          </ac:picMkLst>
        </pc:picChg>
      </pc:sldChg>
      <pc:sldChg chg="addSp delSp modSp add mod">
        <pc:chgData name="Smith, Dejah" userId="1f190916-2607-4918-8cd4-4eb6e75eada9" providerId="ADAL" clId="{1EF26B32-EFDC-6845-9530-8204E6EFCAD4}" dt="2022-12-07T20:27:07.426" v="1055" actId="122"/>
        <pc:sldMkLst>
          <pc:docMk/>
          <pc:sldMk cId="2864613323" sldId="278"/>
        </pc:sldMkLst>
        <pc:spChg chg="mod">
          <ac:chgData name="Smith, Dejah" userId="1f190916-2607-4918-8cd4-4eb6e75eada9" providerId="ADAL" clId="{1EF26B32-EFDC-6845-9530-8204E6EFCAD4}" dt="2022-12-07T20:26:58.367" v="1053" actId="2711"/>
          <ac:spMkLst>
            <pc:docMk/>
            <pc:sldMk cId="2864613323" sldId="278"/>
            <ac:spMk id="2" creationId="{F4C2298B-DA3C-96BF-0028-84E48EC2BED2}"/>
          </ac:spMkLst>
        </pc:spChg>
        <pc:spChg chg="mod">
          <ac:chgData name="Smith, Dejah" userId="1f190916-2607-4918-8cd4-4eb6e75eada9" providerId="ADAL" clId="{1EF26B32-EFDC-6845-9530-8204E6EFCAD4}" dt="2022-12-07T20:27:07.426" v="1055" actId="122"/>
          <ac:spMkLst>
            <pc:docMk/>
            <pc:sldMk cId="2864613323" sldId="278"/>
            <ac:spMk id="4" creationId="{318A19DE-510E-C79E-9BDE-00B2A285B910}"/>
          </ac:spMkLst>
        </pc:spChg>
        <pc:spChg chg="add del mod">
          <ac:chgData name="Smith, Dejah" userId="1f190916-2607-4918-8cd4-4eb6e75eada9" providerId="ADAL" clId="{1EF26B32-EFDC-6845-9530-8204E6EFCAD4}" dt="2022-12-07T20:01:01.817" v="616" actId="478"/>
          <ac:spMkLst>
            <pc:docMk/>
            <pc:sldMk cId="2864613323" sldId="278"/>
            <ac:spMk id="7" creationId="{D4FE91A1-4F2B-2A7F-8AAA-0B595EDCB159}"/>
          </ac:spMkLst>
        </pc:spChg>
        <pc:spChg chg="add del">
          <ac:chgData name="Smith, Dejah" userId="1f190916-2607-4918-8cd4-4eb6e75eada9" providerId="ADAL" clId="{1EF26B32-EFDC-6845-9530-8204E6EFCAD4}" dt="2022-12-07T20:02:29.875" v="640" actId="22"/>
          <ac:spMkLst>
            <pc:docMk/>
            <pc:sldMk cId="2864613323" sldId="278"/>
            <ac:spMk id="10" creationId="{933E7DA6-BB0F-D4E1-6C54-C24B8C1BBA41}"/>
          </ac:spMkLst>
        </pc:spChg>
        <pc:picChg chg="del">
          <ac:chgData name="Smith, Dejah" userId="1f190916-2607-4918-8cd4-4eb6e75eada9" providerId="ADAL" clId="{1EF26B32-EFDC-6845-9530-8204E6EFCAD4}" dt="2022-12-07T20:00:58.775" v="615" actId="478"/>
          <ac:picMkLst>
            <pc:docMk/>
            <pc:sldMk cId="2864613323" sldId="278"/>
            <ac:picMk id="5" creationId="{C480348A-69B8-1997-0C8C-79F2129C86D9}"/>
          </ac:picMkLst>
        </pc:picChg>
        <pc:picChg chg="add mod modCrop">
          <ac:chgData name="Smith, Dejah" userId="1f190916-2607-4918-8cd4-4eb6e75eada9" providerId="ADAL" clId="{1EF26B32-EFDC-6845-9530-8204E6EFCAD4}" dt="2022-12-07T20:01:56.966" v="633" actId="14100"/>
          <ac:picMkLst>
            <pc:docMk/>
            <pc:sldMk cId="2864613323" sldId="278"/>
            <ac:picMk id="8" creationId="{EAFA1E3B-F1B4-F28F-D2B3-35F2C01A5045}"/>
          </ac:picMkLst>
        </pc:picChg>
      </pc:sldChg>
      <pc:sldChg chg="addSp delSp modSp add mod">
        <pc:chgData name="Smith, Dejah" userId="1f190916-2607-4918-8cd4-4eb6e75eada9" providerId="ADAL" clId="{1EF26B32-EFDC-6845-9530-8204E6EFCAD4}" dt="2022-12-07T20:27:45.883" v="1060" actId="122"/>
        <pc:sldMkLst>
          <pc:docMk/>
          <pc:sldMk cId="2562048788" sldId="279"/>
        </pc:sldMkLst>
        <pc:spChg chg="mod">
          <ac:chgData name="Smith, Dejah" userId="1f190916-2607-4918-8cd4-4eb6e75eada9" providerId="ADAL" clId="{1EF26B32-EFDC-6845-9530-8204E6EFCAD4}" dt="2022-12-07T20:27:36.793" v="1058" actId="2711"/>
          <ac:spMkLst>
            <pc:docMk/>
            <pc:sldMk cId="2562048788" sldId="279"/>
            <ac:spMk id="2" creationId="{F4C2298B-DA3C-96BF-0028-84E48EC2BED2}"/>
          </ac:spMkLst>
        </pc:spChg>
        <pc:spChg chg="mod">
          <ac:chgData name="Smith, Dejah" userId="1f190916-2607-4918-8cd4-4eb6e75eada9" providerId="ADAL" clId="{1EF26B32-EFDC-6845-9530-8204E6EFCAD4}" dt="2022-12-07T20:27:45.883" v="1060" actId="122"/>
          <ac:spMkLst>
            <pc:docMk/>
            <pc:sldMk cId="2562048788" sldId="279"/>
            <ac:spMk id="4" creationId="{318A19DE-510E-C79E-9BDE-00B2A285B910}"/>
          </ac:spMkLst>
        </pc:spChg>
        <pc:spChg chg="add del mod">
          <ac:chgData name="Smith, Dejah" userId="1f190916-2607-4918-8cd4-4eb6e75eada9" providerId="ADAL" clId="{1EF26B32-EFDC-6845-9530-8204E6EFCAD4}" dt="2022-12-07T20:03:06.086" v="646" actId="478"/>
          <ac:spMkLst>
            <pc:docMk/>
            <pc:sldMk cId="2562048788" sldId="279"/>
            <ac:spMk id="6" creationId="{A137C027-5498-170C-2356-802FE0DE958B}"/>
          </ac:spMkLst>
        </pc:spChg>
        <pc:picChg chg="add mod modCrop">
          <ac:chgData name="Smith, Dejah" userId="1f190916-2607-4918-8cd4-4eb6e75eada9" providerId="ADAL" clId="{1EF26B32-EFDC-6845-9530-8204E6EFCAD4}" dt="2022-12-07T20:03:28.559" v="651" actId="1076"/>
          <ac:picMkLst>
            <pc:docMk/>
            <pc:sldMk cId="2562048788" sldId="279"/>
            <ac:picMk id="7" creationId="{2BC10577-FC39-2E23-B30D-339E252EFDF6}"/>
          </ac:picMkLst>
        </pc:picChg>
        <pc:picChg chg="del">
          <ac:chgData name="Smith, Dejah" userId="1f190916-2607-4918-8cd4-4eb6e75eada9" providerId="ADAL" clId="{1EF26B32-EFDC-6845-9530-8204E6EFCAD4}" dt="2022-12-07T20:03:03.359" v="645" actId="478"/>
          <ac:picMkLst>
            <pc:docMk/>
            <pc:sldMk cId="2562048788" sldId="279"/>
            <ac:picMk id="8" creationId="{EAFA1E3B-F1B4-F28F-D2B3-35F2C01A5045}"/>
          </ac:picMkLst>
        </pc:picChg>
      </pc:sldChg>
      <pc:sldChg chg="modSp add mod">
        <pc:chgData name="Smith, Dejah" userId="1f190916-2607-4918-8cd4-4eb6e75eada9" providerId="ADAL" clId="{1EF26B32-EFDC-6845-9530-8204E6EFCAD4}" dt="2022-12-07T20:41:04.955" v="1163" actId="313"/>
        <pc:sldMkLst>
          <pc:docMk/>
          <pc:sldMk cId="307601060" sldId="280"/>
        </pc:sldMkLst>
        <pc:spChg chg="mod">
          <ac:chgData name="Smith, Dejah" userId="1f190916-2607-4918-8cd4-4eb6e75eada9" providerId="ADAL" clId="{1EF26B32-EFDC-6845-9530-8204E6EFCAD4}" dt="2022-12-07T20:41:04.955" v="1163" actId="313"/>
          <ac:spMkLst>
            <pc:docMk/>
            <pc:sldMk cId="307601060" sldId="280"/>
            <ac:spMk id="2" creationId="{70D54731-25D2-339F-CFA8-6218CFFFBCB7}"/>
          </ac:spMkLst>
        </pc:spChg>
        <pc:spChg chg="mod">
          <ac:chgData name="Smith, Dejah" userId="1f190916-2607-4918-8cd4-4eb6e75eada9" providerId="ADAL" clId="{1EF26B32-EFDC-6845-9530-8204E6EFCAD4}" dt="2022-12-07T20:28:30.339" v="1064" actId="2711"/>
          <ac:spMkLst>
            <pc:docMk/>
            <pc:sldMk cId="307601060" sldId="280"/>
            <ac:spMk id="3" creationId="{EFBB0558-AB80-5A76-E061-C618D18C3AE7}"/>
          </ac:spMkLst>
        </pc:spChg>
      </pc:sldChg>
      <pc:sldChg chg="modSp add del mod">
        <pc:chgData name="Smith, Dejah" userId="1f190916-2607-4918-8cd4-4eb6e75eada9" providerId="ADAL" clId="{1EF26B32-EFDC-6845-9530-8204E6EFCAD4}" dt="2022-12-07T20:06:30.218" v="802" actId="2696"/>
        <pc:sldMkLst>
          <pc:docMk/>
          <pc:sldMk cId="2320119819" sldId="281"/>
        </pc:sldMkLst>
        <pc:spChg chg="mod">
          <ac:chgData name="Smith, Dejah" userId="1f190916-2607-4918-8cd4-4eb6e75eada9" providerId="ADAL" clId="{1EF26B32-EFDC-6845-9530-8204E6EFCAD4}" dt="2022-12-07T20:06:27.563" v="801" actId="20577"/>
          <ac:spMkLst>
            <pc:docMk/>
            <pc:sldMk cId="2320119819" sldId="281"/>
            <ac:spMk id="2" creationId="{70D54731-25D2-339F-CFA8-6218CFFFBCB7}"/>
          </ac:spMkLst>
        </pc:spChg>
      </pc:sldChg>
    </pc:docChg>
  </pc:docChgLst>
  <pc:docChgLst>
    <pc:chgData name="Smith, Dejah" userId="S::smithdej16@students.ecu.edu::1f190916-2607-4918-8cd4-4eb6e75eada9" providerId="AD" clId="Web-{D720B52A-C339-3B7E-784E-3EF512AF64E7}"/>
    <pc:docChg chg="modSld">
      <pc:chgData name="Smith, Dejah" userId="S::smithdej16@students.ecu.edu::1f190916-2607-4918-8cd4-4eb6e75eada9" providerId="AD" clId="Web-{D720B52A-C339-3B7E-784E-3EF512AF64E7}" dt="2022-12-07T20:53:15.942" v="48" actId="20577"/>
      <pc:docMkLst>
        <pc:docMk/>
      </pc:docMkLst>
      <pc:sldChg chg="modSp">
        <pc:chgData name="Smith, Dejah" userId="S::smithdej16@students.ecu.edu::1f190916-2607-4918-8cd4-4eb6e75eada9" providerId="AD" clId="Web-{D720B52A-C339-3B7E-784E-3EF512AF64E7}" dt="2022-12-07T20:53:15.942" v="48" actId="20577"/>
        <pc:sldMkLst>
          <pc:docMk/>
          <pc:sldMk cId="1732698309" sldId="258"/>
        </pc:sldMkLst>
        <pc:spChg chg="mod">
          <ac:chgData name="Smith, Dejah" userId="S::smithdej16@students.ecu.edu::1f190916-2607-4918-8cd4-4eb6e75eada9" providerId="AD" clId="Web-{D720B52A-C339-3B7E-784E-3EF512AF64E7}" dt="2022-12-07T20:53:15.942" v="48" actId="20577"/>
          <ac:spMkLst>
            <pc:docMk/>
            <pc:sldMk cId="1732698309" sldId="258"/>
            <ac:spMk id="3" creationId="{00000000-0000-0000-0000-000000000000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3:06.269" v="47" actId="14100"/>
        <pc:sldMkLst>
          <pc:docMk/>
          <pc:sldMk cId="1440355687" sldId="260"/>
        </pc:sldMkLst>
        <pc:spChg chg="mod">
          <ac:chgData name="Smith, Dejah" userId="S::smithdej16@students.ecu.edu::1f190916-2607-4918-8cd4-4eb6e75eada9" providerId="AD" clId="Web-{D720B52A-C339-3B7E-784E-3EF512AF64E7}" dt="2022-12-07T20:52:36.190" v="39" actId="20577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3:06.269" v="47" actId="14100"/>
          <ac:spMkLst>
            <pc:docMk/>
            <pc:sldMk cId="1440355687" sldId="260"/>
            <ac:spMk id="14" creationId="{00000000-0000-0000-0000-000000000000}"/>
          </ac:spMkLst>
        </pc:spChg>
        <pc:picChg chg="mod">
          <ac:chgData name="Smith, Dejah" userId="S::smithdej16@students.ecu.edu::1f190916-2607-4918-8cd4-4eb6e75eada9" providerId="AD" clId="Web-{D720B52A-C339-3B7E-784E-3EF512AF64E7}" dt="2022-12-07T20:52:38.972" v="40" actId="1076"/>
          <ac:picMkLst>
            <pc:docMk/>
            <pc:sldMk cId="1440355687" sldId="260"/>
            <ac:picMk id="1026" creationId="{92B79339-6A26-E7C9-EE06-2BA621CD098F}"/>
          </ac:picMkLst>
        </pc:picChg>
      </pc:sldChg>
      <pc:sldChg chg="modSp">
        <pc:chgData name="Smith, Dejah" userId="S::smithdej16@students.ecu.edu::1f190916-2607-4918-8cd4-4eb6e75eada9" providerId="AD" clId="Web-{D720B52A-C339-3B7E-784E-3EF512AF64E7}" dt="2022-12-07T20:52:24.987" v="38" actId="20577"/>
        <pc:sldMkLst>
          <pc:docMk/>
          <pc:sldMk cId="1848256825" sldId="261"/>
        </pc:sldMkLst>
        <pc:spChg chg="mod">
          <ac:chgData name="Smith, Dejah" userId="S::smithdej16@students.ecu.edu::1f190916-2607-4918-8cd4-4eb6e75eada9" providerId="AD" clId="Web-{D720B52A-C339-3B7E-784E-3EF512AF64E7}" dt="2022-12-07T20:51:47.985" v="33" actId="20577"/>
          <ac:spMkLst>
            <pc:docMk/>
            <pc:sldMk cId="1848256825" sldId="261"/>
            <ac:spMk id="2" creationId="{00000000-0000-0000-0000-000000000000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1:57.642" v="36" actId="20577"/>
          <ac:spMkLst>
            <pc:docMk/>
            <pc:sldMk cId="1848256825" sldId="261"/>
            <ac:spMk id="5" creationId="{B1D967C6-0559-E05B-755C-C69E05F00B9E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2:24.987" v="38" actId="20577"/>
          <ac:spMkLst>
            <pc:docMk/>
            <pc:sldMk cId="1848256825" sldId="261"/>
            <ac:spMk id="6" creationId="{3A39EF13-05FB-3971-D508-92FE9103D1CC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1:36.641" v="31" actId="20577"/>
        <pc:sldMkLst>
          <pc:docMk/>
          <pc:sldMk cId="880705590" sldId="262"/>
        </pc:sldMkLst>
        <pc:spChg chg="mod">
          <ac:chgData name="Smith, Dejah" userId="S::smithdej16@students.ecu.edu::1f190916-2607-4918-8cd4-4eb6e75eada9" providerId="AD" clId="Web-{D720B52A-C339-3B7E-784E-3EF512AF64E7}" dt="2022-12-07T20:51:36.641" v="31" actId="20577"/>
          <ac:spMkLst>
            <pc:docMk/>
            <pc:sldMk cId="880705590" sldId="262"/>
            <ac:spMk id="3" creationId="{00000000-0000-0000-0000-000000000000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0:37.155" v="19" actId="20577"/>
        <pc:sldMkLst>
          <pc:docMk/>
          <pc:sldMk cId="3350644395" sldId="267"/>
        </pc:sldMkLst>
        <pc:spChg chg="mod">
          <ac:chgData name="Smith, Dejah" userId="S::smithdej16@students.ecu.edu::1f190916-2607-4918-8cd4-4eb6e75eada9" providerId="AD" clId="Web-{D720B52A-C339-3B7E-784E-3EF512AF64E7}" dt="2022-12-07T20:50:37.155" v="19" actId="20577"/>
          <ac:spMkLst>
            <pc:docMk/>
            <pc:sldMk cId="3350644395" sldId="267"/>
            <ac:spMk id="8" creationId="{9A113F2D-85BE-6CD3-E4CD-E62C04C7CD18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1:39.534" v="32" actId="20577"/>
        <pc:sldMkLst>
          <pc:docMk/>
          <pc:sldMk cId="554868303" sldId="270"/>
        </pc:sldMkLst>
        <pc:spChg chg="mod">
          <ac:chgData name="Smith, Dejah" userId="S::smithdej16@students.ecu.edu::1f190916-2607-4918-8cd4-4eb6e75eada9" providerId="AD" clId="Web-{D720B52A-C339-3B7E-784E-3EF512AF64E7}" dt="2022-12-07T20:51:06.406" v="26" actId="20577"/>
          <ac:spMkLst>
            <pc:docMk/>
            <pc:sldMk cId="554868303" sldId="270"/>
            <ac:spMk id="2" creationId="{00000000-0000-0000-0000-000000000000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1:39.534" v="32" actId="20577"/>
          <ac:spMkLst>
            <pc:docMk/>
            <pc:sldMk cId="554868303" sldId="270"/>
            <ac:spMk id="3" creationId="{00000000-0000-0000-0000-000000000000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0:29.686" v="18" actId="20577"/>
        <pc:sldMkLst>
          <pc:docMk/>
          <pc:sldMk cId="3171692686" sldId="271"/>
        </pc:sldMkLst>
        <pc:spChg chg="mod">
          <ac:chgData name="Smith, Dejah" userId="S::smithdej16@students.ecu.edu::1f190916-2607-4918-8cd4-4eb6e75eada9" providerId="AD" clId="Web-{D720B52A-C339-3B7E-784E-3EF512AF64E7}" dt="2022-12-07T20:50:29.686" v="18" actId="20577"/>
          <ac:spMkLst>
            <pc:docMk/>
            <pc:sldMk cId="3171692686" sldId="271"/>
            <ac:spMk id="8" creationId="{9A113F2D-85BE-6CD3-E4CD-E62C04C7CD18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0:59.843" v="25" actId="20577"/>
        <pc:sldMkLst>
          <pc:docMk/>
          <pc:sldMk cId="3626360508" sldId="272"/>
        </pc:sldMkLst>
        <pc:spChg chg="mod">
          <ac:chgData name="Smith, Dejah" userId="S::smithdej16@students.ecu.edu::1f190916-2607-4918-8cd4-4eb6e75eada9" providerId="AD" clId="Web-{D720B52A-C339-3B7E-784E-3EF512AF64E7}" dt="2022-12-07T20:50:44.608" v="20" actId="20577"/>
          <ac:spMkLst>
            <pc:docMk/>
            <pc:sldMk cId="3626360508" sldId="272"/>
            <ac:spMk id="2" creationId="{D01D8097-0B83-C05C-FAF5-973340EF8CB2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0:59.843" v="25" actId="20577"/>
          <ac:spMkLst>
            <pc:docMk/>
            <pc:sldMk cId="3626360508" sldId="272"/>
            <ac:spMk id="3" creationId="{C1B2FD99-DD6A-DA08-711A-4B1AEDA9EDA5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50:14.888" v="17" actId="20577"/>
        <pc:sldMkLst>
          <pc:docMk/>
          <pc:sldMk cId="1467743591" sldId="274"/>
        </pc:sldMkLst>
        <pc:spChg chg="mod">
          <ac:chgData name="Smith, Dejah" userId="S::smithdej16@students.ecu.edu::1f190916-2607-4918-8cd4-4eb6e75eada9" providerId="AD" clId="Web-{D720B52A-C339-3B7E-784E-3EF512AF64E7}" dt="2022-12-07T20:49:58.700" v="14" actId="20577"/>
          <ac:spMkLst>
            <pc:docMk/>
            <pc:sldMk cId="1467743591" sldId="274"/>
            <ac:spMk id="2" creationId="{152C35C8-41BA-82EF-BD5A-5AAF0FF55555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50:14.888" v="17" actId="20577"/>
          <ac:spMkLst>
            <pc:docMk/>
            <pc:sldMk cId="1467743591" sldId="274"/>
            <ac:spMk id="3" creationId="{31D50A41-6A24-0DE4-F929-4462B5E1B124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9:10.230" v="9" actId="20577"/>
        <pc:sldMkLst>
          <pc:docMk/>
          <pc:sldMk cId="2903816287" sldId="275"/>
        </pc:sldMkLst>
        <pc:spChg chg="mod">
          <ac:chgData name="Smith, Dejah" userId="S::smithdej16@students.ecu.edu::1f190916-2607-4918-8cd4-4eb6e75eada9" providerId="AD" clId="Web-{D720B52A-C339-3B7E-784E-3EF512AF64E7}" dt="2022-12-07T20:49:10.230" v="9" actId="20577"/>
          <ac:spMkLst>
            <pc:docMk/>
            <pc:sldMk cId="2903816287" sldId="275"/>
            <ac:spMk id="2" creationId="{70D54731-25D2-339F-CFA8-6218CFFFBCB7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7:54.118" v="3" actId="20577"/>
        <pc:sldMkLst>
          <pc:docMk/>
          <pc:sldMk cId="1031150680" sldId="276"/>
        </pc:sldMkLst>
        <pc:spChg chg="mod">
          <ac:chgData name="Smith, Dejah" userId="S::smithdej16@students.ecu.edu::1f190916-2607-4918-8cd4-4eb6e75eada9" providerId="AD" clId="Web-{D720B52A-C339-3B7E-784E-3EF512AF64E7}" dt="2022-12-07T20:47:54.118" v="3" actId="20577"/>
          <ac:spMkLst>
            <pc:docMk/>
            <pc:sldMk cId="1031150680" sldId="276"/>
            <ac:spMk id="2" creationId="{F4C2298B-DA3C-96BF-0028-84E48EC2BED2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8:38.869" v="5" actId="20577"/>
        <pc:sldMkLst>
          <pc:docMk/>
          <pc:sldMk cId="2843059315" sldId="277"/>
        </pc:sldMkLst>
        <pc:spChg chg="mod">
          <ac:chgData name="Smith, Dejah" userId="S::smithdej16@students.ecu.edu::1f190916-2607-4918-8cd4-4eb6e75eada9" providerId="AD" clId="Web-{D720B52A-C339-3B7E-784E-3EF512AF64E7}" dt="2022-12-07T20:48:38.869" v="5" actId="20577"/>
          <ac:spMkLst>
            <pc:docMk/>
            <pc:sldMk cId="2843059315" sldId="277"/>
            <ac:spMk id="2" creationId="{F4C2298B-DA3C-96BF-0028-84E48EC2BED2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8:50.089" v="7" actId="20577"/>
        <pc:sldMkLst>
          <pc:docMk/>
          <pc:sldMk cId="2864613323" sldId="278"/>
        </pc:sldMkLst>
        <pc:spChg chg="mod">
          <ac:chgData name="Smith, Dejah" userId="S::smithdej16@students.ecu.edu::1f190916-2607-4918-8cd4-4eb6e75eada9" providerId="AD" clId="Web-{D720B52A-C339-3B7E-784E-3EF512AF64E7}" dt="2022-12-07T20:48:50.089" v="7" actId="20577"/>
          <ac:spMkLst>
            <pc:docMk/>
            <pc:sldMk cId="2864613323" sldId="278"/>
            <ac:spMk id="2" creationId="{F4C2298B-DA3C-96BF-0028-84E48EC2BED2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8:58.292" v="8" actId="20577"/>
        <pc:sldMkLst>
          <pc:docMk/>
          <pc:sldMk cId="2562048788" sldId="279"/>
        </pc:sldMkLst>
        <pc:spChg chg="mod">
          <ac:chgData name="Smith, Dejah" userId="S::smithdej16@students.ecu.edu::1f190916-2607-4918-8cd4-4eb6e75eada9" providerId="AD" clId="Web-{D720B52A-C339-3B7E-784E-3EF512AF64E7}" dt="2022-12-07T20:48:58.292" v="8" actId="20577"/>
          <ac:spMkLst>
            <pc:docMk/>
            <pc:sldMk cId="2562048788" sldId="279"/>
            <ac:spMk id="2" creationId="{F4C2298B-DA3C-96BF-0028-84E48EC2BED2}"/>
          </ac:spMkLst>
        </pc:spChg>
      </pc:sldChg>
      <pc:sldChg chg="modSp">
        <pc:chgData name="Smith, Dejah" userId="S::smithdej16@students.ecu.edu::1f190916-2607-4918-8cd4-4eb6e75eada9" providerId="AD" clId="Web-{D720B52A-C339-3B7E-784E-3EF512AF64E7}" dt="2022-12-07T20:49:31.356" v="11" actId="20577"/>
        <pc:sldMkLst>
          <pc:docMk/>
          <pc:sldMk cId="307601060" sldId="280"/>
        </pc:sldMkLst>
        <pc:spChg chg="mod">
          <ac:chgData name="Smith, Dejah" userId="S::smithdej16@students.ecu.edu::1f190916-2607-4918-8cd4-4eb6e75eada9" providerId="AD" clId="Web-{D720B52A-C339-3B7E-784E-3EF512AF64E7}" dt="2022-12-07T20:49:31.356" v="11" actId="20577"/>
          <ac:spMkLst>
            <pc:docMk/>
            <pc:sldMk cId="307601060" sldId="280"/>
            <ac:spMk id="2" creationId="{70D54731-25D2-339F-CFA8-6218CFFFBCB7}"/>
          </ac:spMkLst>
        </pc:spChg>
        <pc:spChg chg="mod">
          <ac:chgData name="Smith, Dejah" userId="S::smithdej16@students.ecu.edu::1f190916-2607-4918-8cd4-4eb6e75eada9" providerId="AD" clId="Web-{D720B52A-C339-3B7E-784E-3EF512AF64E7}" dt="2022-12-07T20:49:24.324" v="10" actId="20577"/>
          <ac:spMkLst>
            <pc:docMk/>
            <pc:sldMk cId="307601060" sldId="280"/>
            <ac:spMk id="3" creationId="{EFBB0558-AB80-5A76-E061-C618D18C3AE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12/7/2022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12/7/2022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OG20_FUNCTION: this is the functional pathway and set of genes that the enrichment was calculated against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enrichment_score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a measure developed by statistician, Amy Willis to quantify how much the function shown is unique to genomes within a group against your genomes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unadjusted_p_value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p-value for the enrichment test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adjusted_q_alue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q-value used to control the false discovery rate of multiple tests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associated_groups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the groups that are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assoociated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with the function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function_accessionn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accession number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gene_clusters_ids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gene clusters associated with the function listed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p_MF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groups based on treatment either mowed (M) or mowed fertilized (MF) N_M, N_MF: the total number of genomes within the group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OG20_FUNCTION: this is the functional pathway and set of genes that the enrichment was calculated against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enrichment_score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a measure developed by statistician, Amy Willis to quantify how much the function shown is unique to genomes within a group against your genomes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unadjusted_p_value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p-value for the enrichment test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adjusted_q_alue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q-value used to control the false discovery rate of multiple tests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associated_groups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the groups that are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assoociated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with the function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function_accessionn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accession number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gene_clusters_ids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gene clusters associated with the function listed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p_MF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groups based on treatment either mowed (M) or mowed fertilized (MF) N_M, N_MF: the total number of genomes within the group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75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OG20_FUNCTION: this is the functional pathway and set of genes that the enrichment was calculated against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enrichment_score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a measure developed by statistician, Amy Willis to quantify how much the function shown is unique to genomes within a group against your genomes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unadjusted_p_value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p-value for the enrichment test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adjusted_q_alue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q-value used to control the false discovery rate of multiple tests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associated_groups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the groups that are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assoociated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with the function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function_accessionn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accession number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gene_clusters_ids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gene clusters associated with the function listed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p_MF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groups based on treatment either mowed (M) or mowed fertilized (MF) N_M, N_MF: the total number of genomes within the group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OG20_FUNCTION: this is the functional pathway and set of genes that the enrichment was calculated against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enrichment_score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a measure developed by statistician, Amy Willis to quantify how much the function shown is unique to genomes within a group against your genomes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unadjusted_p_value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p-value for the enrichment test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adjusted_q_alue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q-value used to control the false discovery rate of multiple tests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associated_groups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the groups that are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assoociated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with the function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function_accessionn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accession number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gene_clusters_ids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gene clusters associated with the function listed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p_MF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groups based on treatment either mowed (M) or mowed fertilized (MF) N_M, N_MF: the total number of genomes within the group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0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OG20_FUNCTION: this is the functional pathway and set of genes that the enrichment was calculated against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enrichment_score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a measure developed by statistician, Amy Willis to quantify how much the function shown is unique to genomes within a group against your genomes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unadjusted_p_value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p-value for the enrichment test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adjusted_q_alue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this is the q-value used to control the false discovery rate of multiple tests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associated_groups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the groups that are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assoociated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with the function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function_accessionn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accession number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gene_clusters_ids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gene clusters associated with the function listed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p_MF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groups based on treatment either mowed (M) or mowed fertilized (MF) N_M, N_MF: the total number of genomes within the group specified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491D0-8E1B-49C7-849B-A28568D944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5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12/7/2022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vio.org/learn/pangenomics/" TargetMode="External"/><Relationship Id="rId2" Type="http://schemas.openxmlformats.org/officeDocument/2006/relationships/hyperlink" Target="https://anvi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jsmith7/Final-Project-Brewer_DS" TargetMode="External"/><Relationship Id="rId4" Type="http://schemas.openxmlformats.org/officeDocument/2006/relationships/hyperlink" Target="https://www.ncbi.nlm.nih.gov/research/c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linga" panose="020B0502040204020203" pitchFamily="34" charset="0"/>
                <a:cs typeface="Kalinga" panose="020B0502040204020203" pitchFamily="34" charset="0"/>
              </a:rPr>
              <a:t>Pangenomic Analysis of Soil Microbes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Dejah Smith | Brewer Fall ‘22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35C8-41BA-82EF-BD5A-5AAF0FF5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Arial"/>
                <a:cs typeface="Arial"/>
              </a:rPr>
              <a:t>What does this tell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50A41-6A24-0DE4-F929-4462B5E1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The functional genes found within our genomes and across the COG20 functional pathway all are related to nutrient uptake, regulation and protein synthesis.</a:t>
            </a:r>
          </a:p>
        </p:txBody>
      </p:sp>
    </p:spTree>
    <p:extLst>
      <p:ext uri="{BB962C8B-B14F-4D97-AF65-F5344CB8AC3E}">
        <p14:creationId xmlns:p14="http://schemas.microsoft.com/office/powerpoint/2010/main" val="1467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98B-DA3C-96BF-0028-84E48EC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Gene </a:t>
            </a:r>
            <a:r>
              <a:rPr lang="en-US" dirty="0" err="1">
                <a:latin typeface="Arial"/>
                <a:cs typeface="Arial"/>
              </a:rPr>
              <a:t>pstA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480348A-69B8-1997-0C8C-79F2129C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" b="53263"/>
          <a:stretch/>
        </p:blipFill>
        <p:spPr>
          <a:xfrm>
            <a:off x="83127" y="1944583"/>
            <a:ext cx="12108873" cy="148441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3F9D8-DB21-5A88-72EC-B842DF20E49A}"/>
              </a:ext>
            </a:extLst>
          </p:cNvPr>
          <p:cNvSpPr txBox="1"/>
          <p:nvPr/>
        </p:nvSpPr>
        <p:spPr>
          <a:xfrm>
            <a:off x="1508166" y="3764478"/>
            <a:ext cx="9227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Functions to allow transport of inorganic phosphates for the production of ATP and synthesis of proteins.</a:t>
            </a:r>
          </a:p>
        </p:txBody>
      </p:sp>
    </p:spTree>
    <p:extLst>
      <p:ext uri="{BB962C8B-B14F-4D97-AF65-F5344CB8AC3E}">
        <p14:creationId xmlns:p14="http://schemas.microsoft.com/office/powerpoint/2010/main" val="103115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98B-DA3C-96BF-0028-84E48EC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latin typeface="Arial"/>
                <a:cs typeface="Arial"/>
              </a:rPr>
              <a:t>Gene </a:t>
            </a:r>
            <a:r>
              <a:rPr lang="en-US" sz="4800" dirty="0" err="1">
                <a:latin typeface="Arial"/>
                <a:cs typeface="Arial"/>
              </a:rPr>
              <a:t>yidH</a:t>
            </a:r>
            <a:endParaRPr lang="en-US" sz="4800" dirty="0">
              <a:latin typeface="Arial"/>
              <a:cs typeface="Arial"/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480348A-69B8-1997-0C8C-79F2129C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6" b="40937"/>
          <a:stretch/>
        </p:blipFill>
        <p:spPr>
          <a:xfrm>
            <a:off x="40039" y="3117273"/>
            <a:ext cx="12108873" cy="415637"/>
          </a:xfrm>
        </p:spPr>
      </p:pic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49C851D-6496-426D-492B-FEF3E8D2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8"/>
          <a:stretch/>
        </p:blipFill>
        <p:spPr>
          <a:xfrm>
            <a:off x="40039" y="2595103"/>
            <a:ext cx="12108873" cy="522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A19DE-510E-C79E-9BDE-00B2A285B910}"/>
              </a:ext>
            </a:extLst>
          </p:cNvPr>
          <p:cNvSpPr txBox="1"/>
          <p:nvPr/>
        </p:nvSpPr>
        <p:spPr>
          <a:xfrm>
            <a:off x="1480911" y="4055080"/>
            <a:ext cx="9227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Functions to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respond to oxidative stress in the membran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430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98B-DA3C-96BF-0028-84E48EC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b="0" i="0" dirty="0">
                <a:effectLst/>
                <a:latin typeface="Arial"/>
                <a:cs typeface="Arial"/>
              </a:rPr>
              <a:t>Metal-dependent hydrolase (general)</a:t>
            </a:r>
            <a:endParaRPr lang="en-US" sz="4400" dirty="0">
              <a:latin typeface="Arial"/>
              <a:cs typeface="Arial"/>
            </a:endParaRPr>
          </a:p>
        </p:txBody>
      </p:sp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49C851D-6496-426D-492B-FEF3E8D2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8"/>
          <a:stretch/>
        </p:blipFill>
        <p:spPr>
          <a:xfrm>
            <a:off x="40039" y="2595103"/>
            <a:ext cx="12108873" cy="522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A19DE-510E-C79E-9BDE-00B2A285B910}"/>
              </a:ext>
            </a:extLst>
          </p:cNvPr>
          <p:cNvSpPr txBox="1"/>
          <p:nvPr/>
        </p:nvSpPr>
        <p:spPr>
          <a:xfrm>
            <a:off x="2028305" y="4185708"/>
            <a:ext cx="78163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 to break down nutrients into smaller units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AFA1E3B-F1B4-F28F-D2B3-35F2C01A5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7" b="19887"/>
          <a:stretch/>
        </p:blipFill>
        <p:spPr>
          <a:xfrm>
            <a:off x="40039" y="3117273"/>
            <a:ext cx="12108873" cy="653143"/>
          </a:xfrm>
        </p:spPr>
      </p:pic>
    </p:spTree>
    <p:extLst>
      <p:ext uri="{BB962C8B-B14F-4D97-AF65-F5344CB8AC3E}">
        <p14:creationId xmlns:p14="http://schemas.microsoft.com/office/powerpoint/2010/main" val="286461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98B-DA3C-96BF-0028-84E48EC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Arial"/>
                <a:cs typeface="Arial"/>
              </a:rPr>
              <a:t>Gene </a:t>
            </a:r>
            <a:r>
              <a:rPr lang="en-US" sz="4400" dirty="0" err="1">
                <a:latin typeface="Arial"/>
                <a:cs typeface="Arial"/>
              </a:rPr>
              <a:t>PiuB</a:t>
            </a:r>
            <a:r>
              <a:rPr lang="en-US" sz="4400" dirty="0">
                <a:latin typeface="Arial"/>
                <a:cs typeface="Arial"/>
              </a:rPr>
              <a:t> or </a:t>
            </a:r>
            <a:r>
              <a:rPr lang="en-US" sz="4400" dirty="0" err="1">
                <a:latin typeface="Arial"/>
                <a:cs typeface="Arial"/>
              </a:rPr>
              <a:t>PepSY</a:t>
            </a:r>
            <a:endParaRPr lang="en-US" sz="4400" dirty="0">
              <a:latin typeface="Arial"/>
              <a:cs typeface="Arial"/>
            </a:endParaRPr>
          </a:p>
        </p:txBody>
      </p:sp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49C851D-6496-426D-492B-FEF3E8D2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58"/>
          <a:stretch/>
        </p:blipFill>
        <p:spPr>
          <a:xfrm>
            <a:off x="40039" y="2595103"/>
            <a:ext cx="12108873" cy="522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A19DE-510E-C79E-9BDE-00B2A285B910}"/>
              </a:ext>
            </a:extLst>
          </p:cNvPr>
          <p:cNvSpPr txBox="1"/>
          <p:nvPr/>
        </p:nvSpPr>
        <p:spPr>
          <a:xfrm>
            <a:off x="1565168" y="4162440"/>
            <a:ext cx="9227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Functions to regulate peptidase activity, specifically those that inhibit chaperones. This gene also plays a role in protecting the cell from lysis.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BC10577-FC39-2E23-B30D-339E252EF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3"/>
          <a:stretch/>
        </p:blipFill>
        <p:spPr>
          <a:xfrm>
            <a:off x="40039" y="3034972"/>
            <a:ext cx="12108873" cy="687599"/>
          </a:xfrm>
        </p:spPr>
      </p:pic>
    </p:spTree>
    <p:extLst>
      <p:ext uri="{BB962C8B-B14F-4D97-AF65-F5344CB8AC3E}">
        <p14:creationId xmlns:p14="http://schemas.microsoft.com/office/powerpoint/2010/main" val="25620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4731-25D2-339F-CFA8-6218CFFF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Arial"/>
                <a:cs typeface="Arial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0558-AB80-5A76-E061-C618D18C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Why are the only orthologous genes seen in the mowed fertilized treatment?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Where are these genes located within the genome and what can this location tell us?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How do we mitigate environmental stress to preserve these plant-microbe relationships to maintain biodiversity in these areas?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4731-25D2-339F-CFA8-6218CFFF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Arial"/>
                <a:cs typeface="Arial"/>
              </a:rPr>
              <a:t>References +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0558-AB80-5A76-E061-C618D18C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b="0" i="0" dirty="0">
                <a:effectLst/>
                <a:latin typeface="Arial"/>
                <a:cs typeface="Arial"/>
              </a:rPr>
              <a:t>Anvi'o - </a:t>
            </a:r>
            <a:r>
              <a:rPr lang="en-US" sz="2600" b="0" i="0" u="none" strike="noStrike" dirty="0">
                <a:effectLst/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https://anvio.org/</a:t>
            </a:r>
            <a:r>
              <a:rPr lang="en-US" sz="2600" b="0" i="0" dirty="0">
                <a:effectLst/>
                <a:latin typeface="Arial"/>
                <a:cs typeface="Arial"/>
              </a:rPr>
              <a:t> , </a:t>
            </a:r>
            <a:r>
              <a:rPr lang="en-US" sz="2600" b="0" i="0" u="none" strike="noStrike" dirty="0">
                <a:effectLst/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https://anvio.org/learn/pangenomics/</a:t>
            </a:r>
            <a:r>
              <a:rPr lang="en-US" sz="2600" b="0" i="0" dirty="0">
                <a:effectLst/>
                <a:latin typeface="Arial"/>
                <a:cs typeface="Arial"/>
              </a:rPr>
              <a:t> </a:t>
            </a:r>
          </a:p>
          <a:p>
            <a:r>
              <a:rPr lang="en-US" sz="2600" b="0" i="0" dirty="0">
                <a:effectLst/>
                <a:latin typeface="Arial"/>
                <a:cs typeface="Arial"/>
              </a:rPr>
              <a:t>NCBI COG Database - </a:t>
            </a:r>
            <a:r>
              <a:rPr lang="en-US" sz="2600" b="0" i="0" u="none" strike="noStrike" dirty="0">
                <a:effectLst/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https://www.ncbi.nlm.nih.gov/research/cog/</a:t>
            </a:r>
            <a:r>
              <a:rPr lang="en-US" sz="2600" b="0" i="0" dirty="0">
                <a:effectLst/>
                <a:latin typeface="Arial"/>
                <a:cs typeface="Arial"/>
              </a:rPr>
              <a:t> </a:t>
            </a:r>
          </a:p>
          <a:p>
            <a:r>
              <a:rPr lang="en-US" sz="2600" b="0" i="0" dirty="0">
                <a:effectLst/>
                <a:latin typeface="Arial"/>
                <a:cs typeface="Arial"/>
              </a:rPr>
              <a:t>Peralta Lab (growth rate graphs + additional images)</a:t>
            </a:r>
          </a:p>
          <a:p>
            <a:r>
              <a:rPr lang="en-US" sz="2600" dirty="0">
                <a:latin typeface="Arial"/>
                <a:cs typeface="Arial"/>
                <a:hlinkClick r:id="rId5"/>
              </a:rPr>
              <a:t>https://github.com/dejsmith7/Final-Project-Brewer_DS</a:t>
            </a:r>
            <a:endParaRPr lang="en-US" sz="2600" dirty="0">
              <a:latin typeface="Arial"/>
              <a:cs typeface="Arial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>
                <a:latin typeface="Arial"/>
                <a:cs typeface="Arial"/>
              </a:rPr>
              <a:t>Background + Overview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81891" y="2184557"/>
            <a:ext cx="6297827" cy="44937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/>
                <a:cs typeface="Arial"/>
              </a:rPr>
              <a:t>This project is an extension of an ongoing initiative that is measuring the </a:t>
            </a:r>
            <a:r>
              <a:rPr lang="en-US" sz="2400" dirty="0">
                <a:latin typeface="Arial"/>
                <a:cs typeface="Arial"/>
              </a:rPr>
              <a:t>effects</a:t>
            </a:r>
            <a:r>
              <a:rPr lang="en-US" sz="2400" b="0" i="0" dirty="0">
                <a:effectLst/>
                <a:latin typeface="Arial"/>
                <a:cs typeface="Arial"/>
              </a:rPr>
              <a:t> of human activities related to land use on nutrient cycles across a low-nutrient coastal plain wetland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/>
                <a:cs typeface="Arial"/>
              </a:rPr>
              <a:t>The structure of the experiment involves 8 plots that undergo either a mowed treatment (M) or a mowed fertilized treatment (MF)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rial"/>
                <a:cs typeface="Arial"/>
              </a:rPr>
              <a:t>Sanger sequencing was conducted on 10 soil bacterial isolate pairs from the different plot treatments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79339-6A26-E7C9-EE06-2BA621CD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0622" y="2229350"/>
            <a:ext cx="4948892" cy="371166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Arial"/>
                <a:cs typeface="Arial"/>
              </a:rPr>
              <a:t>Key Players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D967C6-0559-E05B-755C-C69E05F00B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Pseudomonas </a:t>
            </a:r>
            <a:r>
              <a:rPr lang="en-US" sz="2800" i="1" dirty="0">
                <a:latin typeface="Arial"/>
                <a:cs typeface="Arial"/>
              </a:rPr>
              <a:t>koreensis</a:t>
            </a:r>
          </a:p>
          <a:p>
            <a:r>
              <a:rPr lang="en-US" sz="2800" b="0" i="0" dirty="0">
                <a:solidFill>
                  <a:srgbClr val="24292F"/>
                </a:solidFill>
                <a:effectLst/>
                <a:latin typeface="Arial"/>
                <a:cs typeface="Arial"/>
              </a:rPr>
              <a:t>Copiotroph</a:t>
            </a:r>
            <a:r>
              <a:rPr lang="en-US" sz="2800" dirty="0">
                <a:solidFill>
                  <a:srgbClr val="24292F"/>
                </a:solidFill>
                <a:latin typeface="Arial"/>
                <a:cs typeface="Arial"/>
              </a:rPr>
              <a:t> - 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Arial"/>
                <a:cs typeface="Arial"/>
              </a:rPr>
              <a:t>live in environments with high levels of nutrients, thriving off Carbon availability</a:t>
            </a:r>
          </a:p>
          <a:p>
            <a:r>
              <a:rPr lang="en-US" sz="2800" dirty="0">
                <a:solidFill>
                  <a:srgbClr val="24292F"/>
                </a:solidFill>
                <a:latin typeface="Arial"/>
                <a:cs typeface="Arial"/>
              </a:rPr>
              <a:t>Classified as “fast growers”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9EF13-05FB-3971-D508-92FE9103D1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Arthrobacter </a:t>
            </a:r>
            <a:r>
              <a:rPr lang="en-US" sz="2800" i="1" dirty="0">
                <a:latin typeface="Arial"/>
                <a:cs typeface="Arial"/>
              </a:rPr>
              <a:t>ramosus</a:t>
            </a:r>
          </a:p>
          <a:p>
            <a:r>
              <a:rPr lang="en-US" sz="2800" dirty="0">
                <a:solidFill>
                  <a:srgbClr val="24292F"/>
                </a:solidFill>
                <a:latin typeface="Arial"/>
                <a:cs typeface="Arial"/>
              </a:rPr>
              <a:t>O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Arial"/>
                <a:cs typeface="Arial"/>
              </a:rPr>
              <a:t>ligotroph - live in environments with low nutrients</a:t>
            </a:r>
          </a:p>
          <a:p>
            <a:pPr marL="0" indent="0">
              <a:buNone/>
            </a:pPr>
            <a:endParaRPr lang="en-US" sz="28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24292F"/>
                </a:solidFill>
                <a:effectLst/>
                <a:latin typeface="Arial"/>
                <a:cs typeface="Arial"/>
              </a:rPr>
              <a:t>Classified as “slow growers</a:t>
            </a:r>
            <a:r>
              <a:rPr lang="en-US" sz="2800" dirty="0">
                <a:solidFill>
                  <a:srgbClr val="24292F"/>
                </a:solidFill>
                <a:latin typeface="Arial"/>
                <a:cs typeface="Arial"/>
              </a:rPr>
              <a:t>”</a:t>
            </a:r>
            <a:endParaRPr lang="en-US" sz="2800" b="0" i="0" dirty="0">
              <a:solidFill>
                <a:srgbClr val="24292F"/>
              </a:solidFill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Growth rate of Arthrobacter ramosus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73EFE95-974A-4377-FD8A-13405D21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319113"/>
            <a:ext cx="4489704" cy="373767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rial"/>
                <a:cs typeface="Arial"/>
              </a:rPr>
              <a:t>Mowed, unfertilized treatment is grey</a:t>
            </a:r>
          </a:p>
          <a:p>
            <a:r>
              <a:rPr lang="en-US" sz="2400" dirty="0">
                <a:latin typeface="Arial"/>
                <a:cs typeface="Arial"/>
              </a:rPr>
              <a:t>Fertilized, mowed treatment is in green</a:t>
            </a:r>
          </a:p>
          <a:p>
            <a:r>
              <a:rPr lang="en-US" sz="2400" dirty="0">
                <a:latin typeface="Arial"/>
                <a:cs typeface="Arial"/>
              </a:rPr>
              <a:t>Based on this growth rate, I predicted that the orthologous functional genes present across the two treatments would be 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02B1C-ABFE-3C73-AA42-16129B6718C0}"/>
              </a:ext>
            </a:extLst>
          </p:cNvPr>
          <p:cNvSpPr txBox="1"/>
          <p:nvPr/>
        </p:nvSpPr>
        <p:spPr>
          <a:xfrm>
            <a:off x="1995055" y="6181344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Aied Garcia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sz="3200" b="0" i="0" dirty="0">
                <a:effectLst/>
                <a:latin typeface="Arial"/>
                <a:cs typeface="Arial"/>
              </a:rPr>
              <a:t>Growth rate of Pseudomonas koreensis</a:t>
            </a:r>
            <a:r>
              <a:rPr lang="en-US" sz="3200" dirty="0">
                <a:latin typeface="Arial"/>
                <a:cs typeface="Arial"/>
              </a:rPr>
              <a:t> 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0FDFECF-B458-0530-E34F-E32CC62F6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465029"/>
            <a:ext cx="4489704" cy="337224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Arial"/>
                <a:cs typeface="Arial"/>
              </a:rPr>
              <a:t>Unfertilized, mowed treatment is grey</a:t>
            </a:r>
          </a:p>
          <a:p>
            <a:r>
              <a:rPr lang="en-US" sz="2400" dirty="0">
                <a:latin typeface="Arial"/>
                <a:cs typeface="Arial"/>
              </a:rPr>
              <a:t>Fertilized, mowed treatment is in green</a:t>
            </a:r>
          </a:p>
          <a:p>
            <a:r>
              <a:rPr lang="en-US" sz="2400" dirty="0">
                <a:latin typeface="Arial"/>
                <a:cs typeface="Arial"/>
              </a:rPr>
              <a:t>Based on this growth rate, I predicted that there would be a higher number of orthologous functional genes present across the two treatments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FFDB1-67CA-DCF7-81EA-30A9DA50E210}"/>
              </a:ext>
            </a:extLst>
          </p:cNvPr>
          <p:cNvSpPr txBox="1"/>
          <p:nvPr/>
        </p:nvSpPr>
        <p:spPr>
          <a:xfrm>
            <a:off x="1995055" y="6289181"/>
            <a:ext cx="282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Aied Garcia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02E62-14CB-BCDA-B3C4-C1E28A8BBFF2}"/>
              </a:ext>
            </a:extLst>
          </p:cNvPr>
          <p:cNvSpPr txBox="1"/>
          <p:nvPr/>
        </p:nvSpPr>
        <p:spPr>
          <a:xfrm>
            <a:off x="3211034" y="5790746"/>
            <a:ext cx="79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Hour</a:t>
            </a:r>
          </a:p>
        </p:txBody>
      </p:sp>
    </p:spTree>
    <p:extLst>
      <p:ext uri="{BB962C8B-B14F-4D97-AF65-F5344CB8AC3E}">
        <p14:creationId xmlns:p14="http://schemas.microsoft.com/office/powerpoint/2010/main" val="55486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D8097-0B83-C05C-FAF5-973340EF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Clusters of Orthologous Genes (COGs)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FD99-DD6A-DA08-711A-4B1AEDA9E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Arial"/>
                <a:cs typeface="Arial"/>
              </a:rPr>
              <a:t>Gene clusters can be present across various genomes and are categorized by their function</a:t>
            </a:r>
          </a:p>
          <a:p>
            <a:r>
              <a:rPr lang="en-US" sz="2400" dirty="0">
                <a:latin typeface="Arial"/>
                <a:cs typeface="Arial"/>
              </a:rPr>
              <a:t>The COG20 pathway relates to a set of genes that function to drive processes related to nutrient uptake, metabolism and protein synthesis</a:t>
            </a:r>
          </a:p>
          <a:p>
            <a:r>
              <a:rPr lang="en-US" sz="2400" dirty="0">
                <a:latin typeface="Arial"/>
                <a:cs typeface="Arial"/>
              </a:rPr>
              <a:t>As this project is related to effect of human activity on plant-microbe relationships and nutrient accessibility, this pathway was the most fitting to annotate against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6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A113F2D-85BE-6CD3-E4CD-E62C04C7C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Phylogenetic tree for Arthrobacter ramosus</a:t>
            </a:r>
          </a:p>
        </p:txBody>
      </p:sp>
      <p:pic>
        <p:nvPicPr>
          <p:cNvPr id="3" name="Picture 2" descr="Chart, sunburst chart&#10;&#10;Description automatically generated">
            <a:extLst>
              <a:ext uri="{FF2B5EF4-FFF2-40B4-BE49-F238E27FC236}">
                <a16:creationId xmlns:a16="http://schemas.microsoft.com/office/drawing/2014/main" id="{E3B80466-E743-24AB-1736-3174A6DE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47" y="1903670"/>
            <a:ext cx="6829102" cy="4865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A113F2D-85BE-6CD3-E4CD-E62C04C7C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Phylogenetic tree for </a:t>
            </a:r>
            <a:r>
              <a:rPr lang="en-US" sz="3200" b="0" i="0" dirty="0">
                <a:effectLst/>
                <a:latin typeface="Arial"/>
                <a:cs typeface="Arial"/>
              </a:rPr>
              <a:t>Pseudomonas koreensis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6" name="Picture 5" descr="Chart, sunburst chart&#10;&#10;Description automatically generated">
            <a:extLst>
              <a:ext uri="{FF2B5EF4-FFF2-40B4-BE49-F238E27FC236}">
                <a16:creationId xmlns:a16="http://schemas.microsoft.com/office/drawing/2014/main" id="{1C6680D6-C339-31A6-E22D-6242DBE43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28" y="1828456"/>
            <a:ext cx="6680840" cy="49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298B-DA3C-96BF-0028-84E48EC2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Enriched Functions Crossover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480348A-69B8-1997-0C8C-79F2129C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63783"/>
            <a:ext cx="12192001" cy="3158954"/>
          </a:xfrm>
        </p:spPr>
      </p:pic>
    </p:spTree>
    <p:extLst>
      <p:ext uri="{BB962C8B-B14F-4D97-AF65-F5344CB8AC3E}">
        <p14:creationId xmlns:p14="http://schemas.microsoft.com/office/powerpoint/2010/main" val="117507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95AD5DB327954889B640416B9C8BAF" ma:contentTypeVersion="7" ma:contentTypeDescription="Create a new document." ma:contentTypeScope="" ma:versionID="3a0712a764289026f166f808ef6a275c">
  <xsd:schema xmlns:xsd="http://www.w3.org/2001/XMLSchema" xmlns:xs="http://www.w3.org/2001/XMLSchema" xmlns:p="http://schemas.microsoft.com/office/2006/metadata/properties" xmlns:ns3="aad81cba-3c56-49cc-b595-3114b5465df2" xmlns:ns4="62764bca-a011-4b70-bd7d-25a88e5e67f9" targetNamespace="http://schemas.microsoft.com/office/2006/metadata/properties" ma:root="true" ma:fieldsID="76f9d2920f6e34da0bc65753747b5cdf" ns3:_="" ns4:_="">
    <xsd:import namespace="aad81cba-3c56-49cc-b595-3114b5465df2"/>
    <xsd:import namespace="62764bca-a011-4b70-bd7d-25a88e5e67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81cba-3c56-49cc-b595-3114b5465d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764bca-a011-4b70-bd7d-25a88e5e67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16F19F-335E-49D5-8CE7-BCB0A9C3BC9B}">
  <ds:schemaRefs>
    <ds:schemaRef ds:uri="http://schemas.microsoft.com/office/2006/documentManagement/types"/>
    <ds:schemaRef ds:uri="http://schemas.microsoft.com/office/2006/metadata/properties"/>
    <ds:schemaRef ds:uri="62764bca-a011-4b70-bd7d-25a88e5e67f9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ad81cba-3c56-49cc-b595-3114b5465df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61C64EC-0D98-45D2-A107-6AE88D0CDD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d81cba-3c56-49cc-b595-3114b5465df2"/>
    <ds:schemaRef ds:uri="62764bca-a011-4b70-bd7d-25a88e5e67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52BE0E-DCFB-43F8-BFDE-7EA80A9F8B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1309</TotalTime>
  <Words>1298</Words>
  <Application>Microsoft Office PowerPoint</Application>
  <PresentationFormat>Widescreen</PresentationFormat>
  <Paragraphs>62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Educational subjects 16x9</vt:lpstr>
      <vt:lpstr>Pangenomic Analysis of Soil Microbes</vt:lpstr>
      <vt:lpstr>Background + Overview</vt:lpstr>
      <vt:lpstr>Key Players</vt:lpstr>
      <vt:lpstr>Growth rate of Arthrobacter ramosus</vt:lpstr>
      <vt:lpstr>Growth rate of Pseudomonas koreensis </vt:lpstr>
      <vt:lpstr>Clusters of Orthologous Genes (COGs)</vt:lpstr>
      <vt:lpstr>Phylogenetic tree for Arthrobacter ramosus</vt:lpstr>
      <vt:lpstr>Phylogenetic tree for Pseudomonas koreensis</vt:lpstr>
      <vt:lpstr>Enriched Functions Crossover</vt:lpstr>
      <vt:lpstr>What does this tell us?</vt:lpstr>
      <vt:lpstr>Gene pstA</vt:lpstr>
      <vt:lpstr>Gene yidH</vt:lpstr>
      <vt:lpstr>Metal-dependent hydrolase (general)</vt:lpstr>
      <vt:lpstr>Gene PiuB or PepSY</vt:lpstr>
      <vt:lpstr>Future Work</vt:lpstr>
      <vt:lpstr>References +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Smith, Dejah</dc:creator>
  <cp:lastModifiedBy>Smith, Dejah</cp:lastModifiedBy>
  <cp:revision>38</cp:revision>
  <dcterms:created xsi:type="dcterms:W3CDTF">2022-12-06T22:52:31Z</dcterms:created>
  <dcterms:modified xsi:type="dcterms:W3CDTF">2022-12-07T20:53:17Z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0x010100C095AD5DB327954889B640416B9C8BAF</vt:lpwstr>
  </property>
</Properties>
</file>